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>
        <p:scale>
          <a:sx n="75" d="100"/>
          <a:sy n="75" d="100"/>
        </p:scale>
        <p:origin x="1236" y="7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41DB42-E06F-4375-9AF6-8E5DE46CFE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9B0EDED-9537-4880-A0B8-7764FA136E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5AB9425-E735-45FE-8D10-0A675EE91F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263E9-23F0-4FA7-8D70-F02438A1ACED}" type="datetimeFigureOut">
              <a:rPr lang="cs-CZ" smtClean="0"/>
              <a:t>18.02.2021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953FA0D-DAFB-4D75-9957-FC17A091A0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8987C73-87B6-493B-97D0-4F843F69F7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05720-A07E-4B62-86F4-194C87181F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0414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F40236-9C44-416E-BB67-3FBB9776CF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8474C98-149A-499D-9D2B-9D4CAF1B41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A8729CD-2E1C-4F8B-BA1C-EC08C922A0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263E9-23F0-4FA7-8D70-F02438A1ACED}" type="datetimeFigureOut">
              <a:rPr lang="cs-CZ" smtClean="0"/>
              <a:t>18.02.2021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0D5C28C-A606-4B51-B8B7-69A61BDBB9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7254649-3603-4DCE-AC61-672A9F438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05720-A07E-4B62-86F4-194C87181F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236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841C2E63-E934-4512-8CB3-86483A64396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FF69E7F-B6EA-4B9A-889D-C3202D1511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4D16841-4FC7-4EA2-966A-42552F5F32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263E9-23F0-4FA7-8D70-F02438A1ACED}" type="datetimeFigureOut">
              <a:rPr lang="cs-CZ" smtClean="0"/>
              <a:t>18.02.2021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CAFBDF4-116C-4521-A2B2-AFAD3CF101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AB5E6D5-67E2-44A9-8BA9-3E7BB8C987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05720-A07E-4B62-86F4-194C87181F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4705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26F984-2343-4D21-98C5-364A9ACE11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7BCB3AB-D799-485E-AE9A-EF873ACA5E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C7DF7B5-D370-40F6-9A5F-0DA7B1112D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263E9-23F0-4FA7-8D70-F02438A1ACED}" type="datetimeFigureOut">
              <a:rPr lang="cs-CZ" smtClean="0"/>
              <a:t>18.02.2021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02FC46F-1922-4BE6-9BB3-23B9912C0C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251CF4F-2B99-435C-8961-A906D5A4B3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05720-A07E-4B62-86F4-194C87181F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3530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BC805E8-4681-4BE9-9921-3A233CD65D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E3DA81C-FBE9-417D-B2CF-960CC4A564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37E8029-7E19-4610-B76E-ACF41B4718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263E9-23F0-4FA7-8D70-F02438A1ACED}" type="datetimeFigureOut">
              <a:rPr lang="cs-CZ" smtClean="0"/>
              <a:t>18.02.2021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FC83CE5-AF14-4F68-93E0-4854DA1FAE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CAF3A47-DF40-461D-8915-11418AE869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05720-A07E-4B62-86F4-194C87181F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2154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ED0AE6-2B0C-44F0-96F5-48A3B630BE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18E269B-2472-4D58-B246-06EBCDDAF0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77B026E-C9CC-4FBF-85C4-F46A9131F8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C52860D-2239-4928-8BB6-EBF0322FC0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263E9-23F0-4FA7-8D70-F02438A1ACED}" type="datetimeFigureOut">
              <a:rPr lang="cs-CZ" smtClean="0"/>
              <a:t>18.02.2021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EF1976D-8492-420B-99AE-42DAA3AD8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344F577-C144-4C50-8959-264F604A0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05720-A07E-4B62-86F4-194C87181F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2034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769125-5364-4216-BF64-DF55A6F190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C287373-6E1F-40FB-AD8B-5390CA92EE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7DA0360-A776-4301-89B7-3440BDF382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E90EAB1B-E7F1-4E4C-99A9-BE432FB0DA7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26810B96-EA39-4001-828C-355D29C65B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AB53A953-E0FF-45CB-ACE4-BB805D7FBC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263E9-23F0-4FA7-8D70-F02438A1ACED}" type="datetimeFigureOut">
              <a:rPr lang="cs-CZ" smtClean="0"/>
              <a:t>18.02.2021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27DB65FE-76FC-4D79-865B-CE1F7C717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4A3B2D2D-F12A-4845-8634-EB878345FF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05720-A07E-4B62-86F4-194C87181F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6226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0797FB-3718-4F79-8F2F-C08C343E3A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EB5DD591-25E8-431E-B107-056A257FE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263E9-23F0-4FA7-8D70-F02438A1ACED}" type="datetimeFigureOut">
              <a:rPr lang="cs-CZ" smtClean="0"/>
              <a:t>18.02.2021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9EF7445E-94F7-42AD-B43A-474B6BCB6D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8606864-D331-48A0-A153-193393590F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05720-A07E-4B62-86F4-194C87181F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4002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BE3CB862-BCC2-4E0F-A7AC-42D0AAD2FC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263E9-23F0-4FA7-8D70-F02438A1ACED}" type="datetimeFigureOut">
              <a:rPr lang="cs-CZ" smtClean="0"/>
              <a:t>18.02.2021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3D279FFA-481E-4288-A031-52854E453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D5EFE459-722F-475E-9D12-635A4C8DBA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05720-A07E-4B62-86F4-194C87181F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869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0FCE48-377A-4B0D-B171-D0C8754CD9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91F6A0B-5D54-4EBD-AB18-1BD8D9B7C3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31E75851-3111-46EA-95B4-02A6AA6595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9B7C59B-F670-4A18-B26A-54B016DEF8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263E9-23F0-4FA7-8D70-F02438A1ACED}" type="datetimeFigureOut">
              <a:rPr lang="cs-CZ" smtClean="0"/>
              <a:t>18.02.2021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7EDA32F-031B-432F-B664-EFB97D876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EC6395D-6CE9-43ED-ACE6-65FBE2E6A8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05720-A07E-4B62-86F4-194C87181F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6601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BE2725E-1542-42A0-8F89-C1B0B4CB8D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E1193808-0E95-4230-8126-7C369E66835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42923AA-D8BC-4BB9-BEBA-A025C007DF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59EE38A-EC91-45B4-B4F5-F393222A63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263E9-23F0-4FA7-8D70-F02438A1ACED}" type="datetimeFigureOut">
              <a:rPr lang="cs-CZ" smtClean="0"/>
              <a:t>18.02.2021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8A1E722-8E98-4FA9-9DED-1B38D3FBCE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07ECA3B-B186-4798-BA93-67197BA8D8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05720-A07E-4B62-86F4-194C87181F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7446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3A237B2B-FB1E-4DE2-8270-F72D2B41E3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361E061-00AC-4C4E-95FD-841B77A9B3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AE4082E-DB70-4F29-9094-93A40F9749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0263E9-23F0-4FA7-8D70-F02438A1ACED}" type="datetimeFigureOut">
              <a:rPr lang="cs-CZ" smtClean="0"/>
              <a:t>18.02.2021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053DE09-CB74-475E-A6A7-793356756D1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ED0E787-28FA-4831-8F90-A6DD5C73F5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F05720-A07E-4B62-86F4-194C87181F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6173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mailto:Tomas.Milicky@tsk-praha.cz" TargetMode="External"/><Relationship Id="rId3" Type="http://schemas.openxmlformats.org/officeDocument/2006/relationships/hyperlink" Target="mailto:Martina.Klaskova@tsk-praha.cz" TargetMode="External"/><Relationship Id="rId7" Type="http://schemas.openxmlformats.org/officeDocument/2006/relationships/hyperlink" Target="mailto:Vojtech.Kralovec@tsk-praha.cz" TargetMode="External"/><Relationship Id="rId2" Type="http://schemas.openxmlformats.org/officeDocument/2006/relationships/hyperlink" Target="mailto:Daniel.Grygar@tsk-praha.cz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Helena.Kolarova@tsk-praha.cz" TargetMode="External"/><Relationship Id="rId11" Type="http://schemas.openxmlformats.org/officeDocument/2006/relationships/hyperlink" Target="mailto:Jitka.Mangova@tsk-praha.cz" TargetMode="External"/><Relationship Id="rId5" Type="http://schemas.openxmlformats.org/officeDocument/2006/relationships/hyperlink" Target="mailto:Jan.Hrdlicka@tsk-praha.cz" TargetMode="External"/><Relationship Id="rId10" Type="http://schemas.openxmlformats.org/officeDocument/2006/relationships/hyperlink" Target="mailto:Oskar.Sebelka@tsk-praha.cz" TargetMode="External"/><Relationship Id="rId4" Type="http://schemas.openxmlformats.org/officeDocument/2006/relationships/hyperlink" Target="mailto:Lukas.Pavlovsky@tsk-praha.cz" TargetMode="External"/><Relationship Id="rId9" Type="http://schemas.openxmlformats.org/officeDocument/2006/relationships/hyperlink" Target="mailto:Josef.Rybar@tsk-praha.cz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C978EE-3FF2-4E7A-80CD-7B6EE7C2F90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12EFAB2-757F-4877-8DEF-F9B075C5571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E00E2D00-4E46-46AA-ADF7-A15E4FFFA2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5363335"/>
              </p:ext>
            </p:extLst>
          </p:nvPr>
        </p:nvGraphicFramePr>
        <p:xfrm>
          <a:off x="0" y="0"/>
          <a:ext cx="12192000" cy="86024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550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154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977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0237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61168">
                <a:tc gridSpan="4">
                  <a:txBody>
                    <a:bodyPr/>
                    <a:lstStyle/>
                    <a:p>
                      <a:pPr marL="0" marR="0" indent="0" algn="ctr" defTabSz="37033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0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ODDĚLENÍ KOORDINACE</a:t>
                      </a:r>
                      <a:endParaRPr lang="cs-CZ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37033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4000" dirty="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37033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1668">
                <a:tc>
                  <a:txBody>
                    <a:bodyPr/>
                    <a:lstStyle/>
                    <a:p>
                      <a:pPr marL="0" marR="0" indent="0" algn="ctr" defTabSz="37033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0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Oblast působnosti</a:t>
                      </a:r>
                      <a:endParaRPr lang="cs-CZ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37033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0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Jméno</a:t>
                      </a:r>
                      <a:endParaRPr lang="cs-CZ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37033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Telefon</a:t>
                      </a:r>
                    </a:p>
                    <a:p>
                      <a:pPr marL="0" marR="0" indent="0" algn="ctr" defTabSz="37033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Mobilní</a:t>
                      </a:r>
                      <a:r>
                        <a:rPr lang="cs-CZ" sz="160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telefon</a:t>
                      </a:r>
                      <a:endParaRPr lang="cs-CZ" sz="1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37033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0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Email</a:t>
                      </a:r>
                      <a:endParaRPr lang="cs-CZ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9764">
                <a:tc>
                  <a:txBody>
                    <a:bodyPr/>
                    <a:lstStyle/>
                    <a:p>
                      <a:pPr algn="ctr"/>
                      <a:r>
                        <a:rPr lang="cs-CZ" sz="1600" b="1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PRAHA 1</a:t>
                      </a:r>
                      <a:endParaRPr lang="cs-CZ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1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Daniel GRYGAR</a:t>
                      </a:r>
                      <a:endParaRPr lang="pt-BR" sz="1600" b="1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37033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257 015 </a:t>
                      </a:r>
                      <a:r>
                        <a:rPr lang="cs-CZ" sz="1600" b="1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811</a:t>
                      </a:r>
                      <a:endParaRPr lang="pt-BR" sz="1600" b="1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37033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702 098 484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37033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2"/>
                        </a:rPr>
                        <a:t>Daniel.Grygar@tsk-praha.cz</a:t>
                      </a:r>
                      <a:endParaRPr lang="cs-CZ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2950">
                <a:tc>
                  <a:txBody>
                    <a:bodyPr/>
                    <a:lstStyle/>
                    <a:p>
                      <a:pPr marL="0" marR="0" indent="0" algn="ctr" defTabSz="37033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PRAHA</a:t>
                      </a:r>
                      <a:r>
                        <a:rPr lang="cs-CZ" sz="16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  <a:r>
                        <a:rPr lang="cs-CZ" sz="1600" b="1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2, 13, 17</a:t>
                      </a:r>
                      <a:endParaRPr lang="cs-CZ" sz="16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Martina KLÁSKOVÁ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37033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257 015 809</a:t>
                      </a:r>
                      <a:endParaRPr lang="cs-CZ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37033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722 986 742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37033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3"/>
                        </a:rPr>
                        <a:t>Martina.Klaskova@tsk-praha.cz</a:t>
                      </a:r>
                      <a:endParaRPr lang="cs-CZ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4050">
                <a:tc>
                  <a:txBody>
                    <a:bodyPr/>
                    <a:lstStyle/>
                    <a:p>
                      <a:pPr algn="ctr"/>
                      <a:r>
                        <a:rPr lang="cs-CZ" sz="1600" b="1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PRAHA 3</a:t>
                      </a:r>
                      <a:endParaRPr lang="cs-CZ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1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Lukáš</a:t>
                      </a:r>
                      <a:r>
                        <a:rPr lang="cs-CZ" sz="1600" b="1" i="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PAVLOVSKÝ</a:t>
                      </a:r>
                      <a:endParaRPr lang="fi-FI" sz="1600" b="1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600" b="1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257 015 </a:t>
                      </a:r>
                      <a:r>
                        <a:rPr lang="cs-CZ" sz="1600" b="1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807</a:t>
                      </a:r>
                      <a:endParaRPr lang="fi-FI" sz="1600" b="1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722 980 572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1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4"/>
                        </a:rPr>
                        <a:t>Lukas.Pavlovsky@tsk-praha.cz</a:t>
                      </a:r>
                      <a:endParaRPr lang="cs-CZ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81990">
                <a:tc>
                  <a:txBody>
                    <a:bodyPr/>
                    <a:lstStyle/>
                    <a:p>
                      <a:pPr algn="ctr"/>
                      <a:r>
                        <a:rPr lang="cs-CZ" sz="1600" b="1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PRAHA 4</a:t>
                      </a:r>
                      <a:endParaRPr lang="cs-CZ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1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Jan HRDLIČKA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37033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257 015 803</a:t>
                      </a:r>
                    </a:p>
                    <a:p>
                      <a:pPr marL="0" marR="0" indent="0" algn="ctr" defTabSz="37033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607 049</a:t>
                      </a:r>
                      <a:r>
                        <a:rPr lang="cs-CZ" sz="16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437</a:t>
                      </a:r>
                      <a:endParaRPr lang="cs-CZ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37033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5"/>
                        </a:rPr>
                        <a:t>Jan.Hrdlicka@tsk-praha.cz</a:t>
                      </a:r>
                      <a:endParaRPr lang="cs-CZ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00100">
                <a:tc>
                  <a:txBody>
                    <a:bodyPr/>
                    <a:lstStyle/>
                    <a:p>
                      <a:pPr algn="ctr"/>
                      <a:r>
                        <a:rPr lang="cs-CZ" sz="1600" b="1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PRAHA 5, 16</a:t>
                      </a:r>
                      <a:endParaRPr lang="cs-CZ" sz="16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1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Helena</a:t>
                      </a:r>
                      <a:r>
                        <a:rPr lang="pl-PL" sz="1600" b="1" i="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KOLÁŘOVÁ</a:t>
                      </a:r>
                      <a:endParaRPr lang="pl-PL" sz="1600" b="1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37033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257 015 806</a:t>
                      </a:r>
                    </a:p>
                    <a:p>
                      <a:pPr marL="0" marR="0" indent="0" algn="ctr" defTabSz="37033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722 980 726</a:t>
                      </a:r>
                      <a:endParaRPr lang="cs-CZ" sz="1600" b="1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37033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6"/>
                        </a:rPr>
                        <a:t>Helena.Kolarova@tsk-praha.cz</a:t>
                      </a:r>
                      <a:endParaRPr lang="cs-CZ" sz="1600" b="1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23900">
                <a:tc>
                  <a:txBody>
                    <a:bodyPr/>
                    <a:lstStyle/>
                    <a:p>
                      <a:pPr algn="ctr"/>
                      <a:r>
                        <a:rPr lang="cs-CZ" sz="1600" b="1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PRAHA 6</a:t>
                      </a:r>
                      <a:endParaRPr lang="cs-CZ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1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Vojtěch KRÁLOVEC</a:t>
                      </a:r>
                      <a:endParaRPr lang="pt-BR" sz="1600" b="1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257 015 </a:t>
                      </a:r>
                      <a:r>
                        <a:rPr lang="cs-CZ" sz="1600" b="1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808</a:t>
                      </a:r>
                    </a:p>
                    <a:p>
                      <a:pPr algn="ctr"/>
                      <a:endParaRPr lang="cs-CZ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1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7"/>
                        </a:rPr>
                        <a:t>Vojtech.Kralovec@tsk-praha.cz</a:t>
                      </a:r>
                      <a:endParaRPr lang="cs-CZ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23900">
                <a:tc>
                  <a:txBody>
                    <a:bodyPr/>
                    <a:lstStyle/>
                    <a:p>
                      <a:pPr algn="ctr"/>
                      <a:r>
                        <a:rPr lang="cs-CZ" sz="1600" b="1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PRAHA 7, 11, 12</a:t>
                      </a:r>
                      <a:endParaRPr lang="cs-CZ" sz="16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Tomáš MILICKÝ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37033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257 015 802</a:t>
                      </a:r>
                    </a:p>
                    <a:p>
                      <a:pPr marL="0" marR="0" indent="0" algn="ctr" defTabSz="37033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722 986 765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37033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8"/>
                        </a:rPr>
                        <a:t>Tomas.Milicky@tsk-praha.cz</a:t>
                      </a:r>
                      <a:endParaRPr lang="cs-CZ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876300">
                <a:tc>
                  <a:txBody>
                    <a:bodyPr/>
                    <a:lstStyle/>
                    <a:p>
                      <a:pPr algn="ctr"/>
                      <a:r>
                        <a:rPr lang="cs-CZ" sz="1600" b="1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PRAHA 8, 20, 21</a:t>
                      </a:r>
                      <a:endParaRPr lang="cs-CZ" sz="16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Josef RYBÁŘ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37033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257 015 805</a:t>
                      </a:r>
                    </a:p>
                    <a:p>
                      <a:pPr marL="0" marR="0" indent="0" algn="ctr" defTabSz="37033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37033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9"/>
                        </a:rPr>
                        <a:t>Josef.Rybar@tsk-praha.cz</a:t>
                      </a:r>
                      <a:endParaRPr lang="cs-CZ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pPr algn="ctr"/>
                      <a:r>
                        <a:rPr lang="cs-CZ" sz="1600" b="1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PRAHA 9, 14, 18, 19</a:t>
                      </a:r>
                      <a:endParaRPr lang="cs-CZ" sz="16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Oskar ŠEBELKA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37033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257 015 810</a:t>
                      </a:r>
                    </a:p>
                    <a:p>
                      <a:pPr marL="0" marR="0" indent="0" algn="ctr" defTabSz="37033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725 551 746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37033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10"/>
                        </a:rPr>
                        <a:t>Oskar.Sebelka@tsk-praha.cz</a:t>
                      </a:r>
                      <a:endParaRPr lang="cs-CZ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884639">
                <a:tc>
                  <a:txBody>
                    <a:bodyPr/>
                    <a:lstStyle/>
                    <a:p>
                      <a:pPr algn="ctr"/>
                      <a:r>
                        <a:rPr lang="cs-CZ" sz="1600" b="1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PRAHA</a:t>
                      </a:r>
                      <a:r>
                        <a:rPr lang="cs-CZ" sz="16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  <a:r>
                        <a:rPr lang="cs-CZ" sz="1600" b="1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10, 15, 22</a:t>
                      </a:r>
                      <a:endParaRPr lang="cs-CZ" sz="16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Jitka MANGOVÁ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37033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257 015 804</a:t>
                      </a:r>
                    </a:p>
                    <a:p>
                      <a:pPr marL="0" marR="0" indent="0" algn="ctr" defTabSz="37033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724 127 203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37033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11"/>
                        </a:rPr>
                        <a:t>Jitka.Mangova@tsk-praha.cz</a:t>
                      </a:r>
                      <a:endParaRPr lang="cs-CZ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296824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197</Words>
  <Application>Microsoft Office PowerPoint</Application>
  <PresentationFormat>Širokoúhlá obrazovka</PresentationFormat>
  <Paragraphs>54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Motiv Office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David Vakerman</dc:creator>
  <cp:lastModifiedBy>David Vakerman</cp:lastModifiedBy>
  <cp:revision>6</cp:revision>
  <dcterms:created xsi:type="dcterms:W3CDTF">2021-02-17T12:02:05Z</dcterms:created>
  <dcterms:modified xsi:type="dcterms:W3CDTF">2021-02-18T14:03:44Z</dcterms:modified>
</cp:coreProperties>
</file>